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2" r:id="rId4"/>
    <p:sldId id="275" r:id="rId5"/>
    <p:sldId id="277" r:id="rId6"/>
    <p:sldId id="278" r:id="rId7"/>
    <p:sldId id="279" r:id="rId8"/>
    <p:sldId id="266" r:id="rId9"/>
    <p:sldId id="282" r:id="rId10"/>
    <p:sldId id="283" r:id="rId11"/>
    <p:sldId id="284" r:id="rId12"/>
    <p:sldId id="285" r:id="rId13"/>
    <p:sldId id="281" r:id="rId14"/>
    <p:sldId id="288" r:id="rId15"/>
    <p:sldId id="289" r:id="rId16"/>
    <p:sldId id="287" r:id="rId17"/>
    <p:sldId id="286" r:id="rId18"/>
    <p:sldId id="290" r:id="rId19"/>
    <p:sldId id="291" r:id="rId20"/>
    <p:sldId id="292" r:id="rId21"/>
    <p:sldId id="293" r:id="rId22"/>
    <p:sldId id="280" r:id="rId23"/>
    <p:sldId id="294" r:id="rId24"/>
    <p:sldId id="296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EAF4-307D-5DDA-B207-B4CFC3423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65F01-5313-4F7D-0ED6-23490D774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D1673-D9CA-49CD-47DC-7E9010B8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F3BAC-F645-F442-9C3C-6D980FE3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FE551-F72F-9224-1D00-AFAB6B05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6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CF41-C24F-7F53-E037-47F804A0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AC839-F21B-231B-CBFD-919B01C89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DDF9C-3DAF-0A79-C787-BFD69410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5BE24-E195-EC24-8BBA-C9FC1E42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D6F9D-54D4-D460-D9AA-2D4BCA3B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F2AA1-729A-8319-2EE1-0F317BE32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EDD06-B932-ACA6-6428-EF98336C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414B-93CD-2B54-1F68-7FF4D0AF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4E767-6508-A9ED-04FA-9057E67D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394D3-0A07-3666-F87F-55C65331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8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68F5-E64C-FA93-A418-53D4F8FB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2E9B-3DA4-CF24-F074-A8D4C443A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41AB-F1E7-2AE6-7402-7048E909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DD390-F90B-70E2-F0A5-83C9357A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0B967-C68A-8E50-0511-92593F00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2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F774-04EE-8A5A-D233-FFEB4002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735DD-9921-ED5D-B588-C5627482E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B7A56-D8C8-BA48-079A-EC1CC499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9C9C-4B65-84C3-3445-41D525533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336C9-1795-5459-F3A7-7B724A4A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5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ED59-ECD3-34BD-865B-D77FDF3C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9DE64-801B-0237-6204-46835531B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B9377-6641-F41C-9E5F-1DE374D57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2BB94-8E20-8ED3-2C2D-BC06FD2A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A0A5D-B971-C06E-C733-62E4059A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80EBF-CF38-F151-93D3-DC626740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C33B-FAC3-9E76-B110-1F6AB88A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5A566-E2B5-4E1E-838D-0282D7640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FCA00-BCB1-19CE-0D19-1F2194D62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4CCA9-4D7C-0480-9141-840640579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CFB86-8304-AE85-BE4D-9D97E2DD8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AC2777-EC7B-8FF5-FD09-BBBF78B5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4C401-3A2D-7CE5-5584-F7EBAB17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B9009-C274-A510-381C-3D85EEC6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5E8C-E375-EAFD-0237-D1F58C45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56CEC-E93E-2149-9309-0CC7D995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FD36B-B6C3-5340-C30A-3B0A7D8A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49686-4D2B-7C37-11C6-5FD7E514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9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6F07F-CDC3-C58C-1493-DCB91C2C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DCE257-CBBD-A69F-0A8D-19414098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39CA4-4EB1-3350-774E-07303704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6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CFB3-16FB-2F8A-2589-85230399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BF24-CD18-8762-34AF-9B2C6AD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1029E-3E8C-4E5A-86A6-A7CAFEC25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D0C4-63C8-2A77-531C-FAF1C5FA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87C52-7202-C706-8917-ABA2545A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147F5-F086-30F2-22E1-279E09F6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F081-05C1-A55F-7668-A4D7F3C6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07ED84-0E77-D636-5725-AFC0E9D9F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A3883-6B26-1088-0B70-59A37A549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2520A-8700-89FE-B26A-A7AD1F685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AE4E3-2A7B-0B4B-38BA-CE41B8B7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370EF-EE95-D06E-B50E-A870584F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7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EAF281-A5D0-B46C-37AA-60762511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36222-BC66-DE53-5681-75F0100DF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A8E4-B362-A0BF-5AF0-FE9833BF6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0FB0E-14F2-4FA8-8E21-228AB4F8F245}" type="datetimeFigureOut">
              <a:rPr lang="en-US" smtClean="0"/>
              <a:t>11/10/2025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3FA7E-10B0-12CB-7519-5A73143D3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5BC21-4EDD-09AC-49AF-AF11B8B5C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1F8138-9982-AF2E-723B-2CE6BE61C361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76370-1A0A-B240-1209-B38F3C052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84" y="1166014"/>
            <a:ext cx="8179899" cy="46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6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E5307F-2241-F687-BFBB-818A8CAF6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9" y="568838"/>
            <a:ext cx="4461305" cy="6205270"/>
          </a:xfrm>
          <a:prstGeom prst="rect">
            <a:avLst/>
          </a:prstGeom>
        </p:spPr>
      </p:pic>
      <p:pic>
        <p:nvPicPr>
          <p:cNvPr id="4" name="Picture 3" descr="A white sheet of paper with black lines&#10;&#10;AI-generated content may be incorrect.">
            <a:extLst>
              <a:ext uri="{FF2B5EF4-FFF2-40B4-BE49-F238E27FC236}">
                <a16:creationId xmlns:a16="http://schemas.microsoft.com/office/drawing/2014/main" id="{C2FF5AE5-FDF4-A9B9-EF03-91B7B45ACD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831" y="64389"/>
            <a:ext cx="5395632" cy="670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8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E5307F-2241-F687-BFBB-818A8CAF6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9" y="568838"/>
            <a:ext cx="4461305" cy="6205270"/>
          </a:xfrm>
          <a:prstGeom prst="rect">
            <a:avLst/>
          </a:prstGeom>
        </p:spPr>
      </p:pic>
      <p:pic>
        <p:nvPicPr>
          <p:cNvPr id="5" name="Picture 4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B8BBA1B4-55C6-C825-2FEC-0B0FE8EAA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12" y="83892"/>
            <a:ext cx="5103416" cy="6654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139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E5307F-2241-F687-BFBB-818A8CAF6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9" y="568838"/>
            <a:ext cx="4461305" cy="6205270"/>
          </a:xfrm>
          <a:prstGeom prst="rect">
            <a:avLst/>
          </a:prstGeom>
        </p:spPr>
      </p:pic>
      <p:pic>
        <p:nvPicPr>
          <p:cNvPr id="4" name="Picture 3" descr="A white sheet of paper with black text&#10;&#10;AI-generated content may be incorrect.">
            <a:extLst>
              <a:ext uri="{FF2B5EF4-FFF2-40B4-BE49-F238E27FC236}">
                <a16:creationId xmlns:a16="http://schemas.microsoft.com/office/drawing/2014/main" id="{98196B1E-7C3C-5119-29A4-808398863D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087" y="391669"/>
            <a:ext cx="5626389" cy="6020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845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76B873-F2E7-5EFD-76C0-95AE6667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762" y="83892"/>
            <a:ext cx="9049935" cy="6713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2F827-E678-42D1-80AE-1CF2837D7A4F}"/>
              </a:ext>
            </a:extLst>
          </p:cNvPr>
          <p:cNvSpPr txBox="1"/>
          <p:nvPr/>
        </p:nvSpPr>
        <p:spPr>
          <a:xfrm>
            <a:off x="102303" y="5245443"/>
            <a:ext cx="49575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https://arm-software.github.io/CMSIS_6/latest/General/index.html</a:t>
            </a:r>
          </a:p>
        </p:txBody>
      </p:sp>
    </p:spTree>
    <p:extLst>
      <p:ext uri="{BB962C8B-B14F-4D97-AF65-F5344CB8AC3E}">
        <p14:creationId xmlns:p14="http://schemas.microsoft.com/office/powerpoint/2010/main" val="459592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876B873-F2E7-5EFD-76C0-95AE66677F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04" y="2755300"/>
            <a:ext cx="4697387" cy="34848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42F827-E678-42D1-80AE-1CF2837D7A4F}"/>
              </a:ext>
            </a:extLst>
          </p:cNvPr>
          <p:cNvSpPr txBox="1"/>
          <p:nvPr/>
        </p:nvSpPr>
        <p:spPr>
          <a:xfrm>
            <a:off x="102303" y="6382258"/>
            <a:ext cx="4957511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https://arm-software.github.io/CMSIS_6/latest/General/index.html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A4521E-E2CA-FFD9-B8B8-E60F002447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9814" y="486343"/>
            <a:ext cx="6991182" cy="5885313"/>
          </a:xfrm>
          <a:prstGeom prst="rect">
            <a:avLst/>
          </a:prstGeom>
        </p:spPr>
      </p:pic>
      <p:pic>
        <p:nvPicPr>
          <p:cNvPr id="8" name="Picture 7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9A7B569-FB42-8B2A-386D-EA7026676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45" y="599311"/>
            <a:ext cx="2020036" cy="202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71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A4521E-E2CA-FFD9-B8B8-E60F002447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6265" y="83892"/>
            <a:ext cx="7744666" cy="6519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722604-A1EE-312B-9D3B-B2CC97A01C60}"/>
              </a:ext>
            </a:extLst>
          </p:cNvPr>
          <p:cNvSpPr txBox="1"/>
          <p:nvPr/>
        </p:nvSpPr>
        <p:spPr>
          <a:xfrm>
            <a:off x="567312" y="1736126"/>
            <a:ext cx="1830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rgbClr val="0066CC"/>
                </a:solidFill>
                <a:effectLst/>
                <a:latin typeface="Consolas" panose="020B0609020204030204" pitchFamily="49" charset="0"/>
              </a:rPr>
              <a:t>stm32f446xx.h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49789F-18B2-9629-B337-2E5D68DEA3AF}"/>
              </a:ext>
            </a:extLst>
          </p:cNvPr>
          <p:cNvSpPr txBox="1"/>
          <p:nvPr/>
        </p:nvSpPr>
        <p:spPr>
          <a:xfrm>
            <a:off x="567312" y="2174790"/>
            <a:ext cx="1451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>
                <a:solidFill>
                  <a:srgbClr val="0066CC"/>
                </a:solidFill>
                <a:effectLst/>
                <a:latin typeface="Consolas" panose="020B0609020204030204" pitchFamily="49" charset="0"/>
              </a:rPr>
              <a:t>core_cm4.h</a:t>
            </a:r>
            <a:endParaRPr lang="en-US" dirty="0"/>
          </a:p>
        </p:txBody>
      </p: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3BBCE8B-8919-A08B-3E29-F7BDB12C7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12" y="3582019"/>
            <a:ext cx="2228902" cy="2341048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32B9240-3D56-96E3-8594-3C10C9AA3072}"/>
              </a:ext>
            </a:extLst>
          </p:cNvPr>
          <p:cNvCxnSpPr>
            <a:cxnSpLocks/>
          </p:cNvCxnSpPr>
          <p:nvPr/>
        </p:nvCxnSpPr>
        <p:spPr>
          <a:xfrm>
            <a:off x="3372590" y="188710"/>
            <a:ext cx="0" cy="648058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3491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41384DEA-81C0-8D38-FA30-680E2E3197DD}"/>
              </a:ext>
            </a:extLst>
          </p:cNvPr>
          <p:cNvSpPr/>
          <p:nvPr/>
        </p:nvSpPr>
        <p:spPr>
          <a:xfrm>
            <a:off x="562749" y="2468524"/>
            <a:ext cx="5637197" cy="3213928"/>
          </a:xfrm>
          <a:prstGeom prst="rect">
            <a:avLst/>
          </a:prstGeom>
          <a:solidFill>
            <a:schemeClr val="accent5">
              <a:lumMod val="60000"/>
              <a:lumOff val="40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A50E5F-D0D7-645F-41F8-6E419CFCBD84}"/>
              </a:ext>
            </a:extLst>
          </p:cNvPr>
          <p:cNvSpPr/>
          <p:nvPr/>
        </p:nvSpPr>
        <p:spPr>
          <a:xfrm>
            <a:off x="7846541" y="2211859"/>
            <a:ext cx="3861486" cy="3725563"/>
          </a:xfrm>
          <a:prstGeom prst="rect">
            <a:avLst/>
          </a:prstGeom>
          <a:solidFill>
            <a:schemeClr val="accent5">
              <a:lumMod val="60000"/>
              <a:lumOff val="40000"/>
              <a:alpha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7B0AEB-4F3D-E3B0-7646-C6B5690B05C2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E7F94B-34E5-31F0-CB22-FEF6F832D249}"/>
              </a:ext>
            </a:extLst>
          </p:cNvPr>
          <p:cNvSpPr txBox="1"/>
          <p:nvPr/>
        </p:nvSpPr>
        <p:spPr>
          <a:xfrm>
            <a:off x="171523" y="1129804"/>
            <a:ext cx="2412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General-purpose I/</a:t>
            </a:r>
            <a:r>
              <a:rPr lang="en-US" sz="1400" dirty="0" err="1">
                <a:solidFill>
                  <a:srgbClr val="FF0000"/>
                </a:solidFill>
              </a:rPr>
              <a:t>Os</a:t>
            </a:r>
            <a:r>
              <a:rPr lang="en-US" sz="1400" dirty="0">
                <a:solidFill>
                  <a:srgbClr val="FF0000"/>
                </a:solidFill>
              </a:rPr>
              <a:t> (GPIO)</a:t>
            </a:r>
          </a:p>
        </p:txBody>
      </p:sp>
      <p:pic>
        <p:nvPicPr>
          <p:cNvPr id="6" name="Picture 5" descr="A close-up of a message&#10;&#10;AI-generated content may be incorrect.">
            <a:extLst>
              <a:ext uri="{FF2B5EF4-FFF2-40B4-BE49-F238E27FC236}">
                <a16:creationId xmlns:a16="http://schemas.microsoft.com/office/drawing/2014/main" id="{44CF2F99-D9E8-4195-1B0F-090DEF1B8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07" y="845519"/>
            <a:ext cx="5524784" cy="87634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F887BA-126D-2A5C-888E-50CF10C56047}"/>
              </a:ext>
            </a:extLst>
          </p:cNvPr>
          <p:cNvSpPr/>
          <p:nvPr/>
        </p:nvSpPr>
        <p:spPr>
          <a:xfrm>
            <a:off x="889686" y="2916196"/>
            <a:ext cx="809367" cy="1210962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8A632D-3B0B-2D2E-DB5A-C0B66E3501C7}"/>
              </a:ext>
            </a:extLst>
          </p:cNvPr>
          <p:cNvSpPr txBox="1"/>
          <p:nvPr/>
        </p:nvSpPr>
        <p:spPr>
          <a:xfrm>
            <a:off x="959982" y="3377112"/>
            <a:ext cx="6687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GPIO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1E1365-A5E8-70E5-14D6-6AF2564BDB02}"/>
              </a:ext>
            </a:extLst>
          </p:cNvPr>
          <p:cNvSpPr txBox="1"/>
          <p:nvPr/>
        </p:nvSpPr>
        <p:spPr>
          <a:xfrm>
            <a:off x="5655589" y="5243566"/>
            <a:ext cx="4088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2F2084-8EC1-95E1-B295-97A3429A8223}"/>
              </a:ext>
            </a:extLst>
          </p:cNvPr>
          <p:cNvSpPr/>
          <p:nvPr/>
        </p:nvSpPr>
        <p:spPr>
          <a:xfrm>
            <a:off x="2457043" y="2825578"/>
            <a:ext cx="1293233" cy="13757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59927FA-E900-5B6B-E7DE-365714242DAC}"/>
              </a:ext>
            </a:extLst>
          </p:cNvPr>
          <p:cNvSpPr txBox="1"/>
          <p:nvPr/>
        </p:nvSpPr>
        <p:spPr>
          <a:xfrm>
            <a:off x="2632440" y="3377112"/>
            <a:ext cx="942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SYSCFG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C4BC13-EA84-0559-F155-4EE3F3B70821}"/>
              </a:ext>
            </a:extLst>
          </p:cNvPr>
          <p:cNvSpPr/>
          <p:nvPr/>
        </p:nvSpPr>
        <p:spPr>
          <a:xfrm>
            <a:off x="4579595" y="2825577"/>
            <a:ext cx="1293233" cy="137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AC218C-DA79-74B0-ED81-C236285A9B38}"/>
              </a:ext>
            </a:extLst>
          </p:cNvPr>
          <p:cNvSpPr txBox="1"/>
          <p:nvPr/>
        </p:nvSpPr>
        <p:spPr>
          <a:xfrm>
            <a:off x="4931098" y="3377112"/>
            <a:ext cx="590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EXTI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6C97E1-E869-672C-13EE-7A35FE3F649E}"/>
              </a:ext>
            </a:extLst>
          </p:cNvPr>
          <p:cNvSpPr/>
          <p:nvPr/>
        </p:nvSpPr>
        <p:spPr>
          <a:xfrm>
            <a:off x="8136011" y="2819395"/>
            <a:ext cx="1293233" cy="13757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7CF720-B767-9EC1-8183-7D91D688AE15}"/>
              </a:ext>
            </a:extLst>
          </p:cNvPr>
          <p:cNvSpPr txBox="1"/>
          <p:nvPr/>
        </p:nvSpPr>
        <p:spPr>
          <a:xfrm>
            <a:off x="8449843" y="3337977"/>
            <a:ext cx="6655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NVIC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93485B-4A5D-4630-60E5-8764CAF9C9A7}"/>
              </a:ext>
            </a:extLst>
          </p:cNvPr>
          <p:cNvSpPr/>
          <p:nvPr/>
        </p:nvSpPr>
        <p:spPr>
          <a:xfrm>
            <a:off x="9942958" y="2819395"/>
            <a:ext cx="1293233" cy="1375719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D948E8-0AEB-6F8A-9F3F-FB0D04207E88}"/>
              </a:ext>
            </a:extLst>
          </p:cNvPr>
          <p:cNvSpPr txBox="1"/>
          <p:nvPr/>
        </p:nvSpPr>
        <p:spPr>
          <a:xfrm>
            <a:off x="10027208" y="3377112"/>
            <a:ext cx="112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Cortex M4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7A4C9C-6B21-3BF2-487C-6179148BCA69}"/>
              </a:ext>
            </a:extLst>
          </p:cNvPr>
          <p:cNvSpPr/>
          <p:nvPr/>
        </p:nvSpPr>
        <p:spPr>
          <a:xfrm>
            <a:off x="8203122" y="4971934"/>
            <a:ext cx="1293233" cy="71051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5F687C6-B067-C6D5-5321-59094741D0CA}"/>
              </a:ext>
            </a:extLst>
          </p:cNvPr>
          <p:cNvSpPr txBox="1"/>
          <p:nvPr/>
        </p:nvSpPr>
        <p:spPr>
          <a:xfrm>
            <a:off x="8583825" y="5157916"/>
            <a:ext cx="5790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SCB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191D28F-D1EF-1924-E23C-7CE6F533BD67}"/>
              </a:ext>
            </a:extLst>
          </p:cNvPr>
          <p:cNvCxnSpPr>
            <a:stCxn id="7" idx="3"/>
            <a:endCxn id="10" idx="1"/>
          </p:cNvCxnSpPr>
          <p:nvPr/>
        </p:nvCxnSpPr>
        <p:spPr>
          <a:xfrm flipV="1">
            <a:off x="1699053" y="3513438"/>
            <a:ext cx="757990" cy="82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2480188-BD93-F6D1-C70B-97D0C3DF63CA}"/>
              </a:ext>
            </a:extLst>
          </p:cNvPr>
          <p:cNvCxnSpPr/>
          <p:nvPr/>
        </p:nvCxnSpPr>
        <p:spPr>
          <a:xfrm flipV="1">
            <a:off x="3784326" y="3526196"/>
            <a:ext cx="757990" cy="82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D05F667-1E79-2720-432F-C95051C0BDA2}"/>
              </a:ext>
            </a:extLst>
          </p:cNvPr>
          <p:cNvCxnSpPr>
            <a:cxnSpLocks/>
          </p:cNvCxnSpPr>
          <p:nvPr/>
        </p:nvCxnSpPr>
        <p:spPr>
          <a:xfrm>
            <a:off x="5910107" y="3515493"/>
            <a:ext cx="2225902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E92A87-34A4-6C4C-D277-CB5A1F773A1F}"/>
              </a:ext>
            </a:extLst>
          </p:cNvPr>
          <p:cNvCxnSpPr>
            <a:cxnSpLocks/>
          </p:cNvCxnSpPr>
          <p:nvPr/>
        </p:nvCxnSpPr>
        <p:spPr>
          <a:xfrm>
            <a:off x="9471122" y="3507254"/>
            <a:ext cx="471834" cy="823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D34882D-AB57-00E9-F4B7-73E2D3518FCC}"/>
              </a:ext>
            </a:extLst>
          </p:cNvPr>
          <p:cNvCxnSpPr>
            <a:cxnSpLocks/>
          </p:cNvCxnSpPr>
          <p:nvPr/>
        </p:nvCxnSpPr>
        <p:spPr>
          <a:xfrm flipV="1">
            <a:off x="8818848" y="4247021"/>
            <a:ext cx="0" cy="68784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8A1BFEE-A88B-EEB4-BD5F-ECABFDD2FD0C}"/>
              </a:ext>
            </a:extLst>
          </p:cNvPr>
          <p:cNvSpPr txBox="1"/>
          <p:nvPr/>
        </p:nvSpPr>
        <p:spPr>
          <a:xfrm>
            <a:off x="10960597" y="5468726"/>
            <a:ext cx="609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ARM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EB61498-095A-64F3-F256-43B8733A9F1F}"/>
              </a:ext>
            </a:extLst>
          </p:cNvPr>
          <p:cNvSpPr/>
          <p:nvPr/>
        </p:nvSpPr>
        <p:spPr>
          <a:xfrm>
            <a:off x="1485970" y="4685640"/>
            <a:ext cx="1293233" cy="71051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4A7EB5-E011-61A9-99F8-F28DB679196A}"/>
              </a:ext>
            </a:extLst>
          </p:cNvPr>
          <p:cNvSpPr txBox="1"/>
          <p:nvPr/>
        </p:nvSpPr>
        <p:spPr>
          <a:xfrm>
            <a:off x="1799288" y="4871622"/>
            <a:ext cx="5984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RCC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EB8DC9B-8B51-D083-EDE5-79D085C3C9F8}"/>
              </a:ext>
            </a:extLst>
          </p:cNvPr>
          <p:cNvCxnSpPr>
            <a:cxnSpLocks/>
          </p:cNvCxnSpPr>
          <p:nvPr/>
        </p:nvCxnSpPr>
        <p:spPr>
          <a:xfrm flipV="1">
            <a:off x="2172646" y="4139515"/>
            <a:ext cx="177172" cy="51319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B9F0A8A1-6699-D3B2-DF6A-ABA84B5F73D3}"/>
              </a:ext>
            </a:extLst>
          </p:cNvPr>
          <p:cNvCxnSpPr>
            <a:cxnSpLocks/>
          </p:cNvCxnSpPr>
          <p:nvPr/>
        </p:nvCxnSpPr>
        <p:spPr>
          <a:xfrm flipH="1" flipV="1">
            <a:off x="1752625" y="4127158"/>
            <a:ext cx="183524" cy="50495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2FA31B13-7C78-B4B0-4942-12D7D1677647}"/>
              </a:ext>
            </a:extLst>
          </p:cNvPr>
          <p:cNvCxnSpPr>
            <a:cxnSpLocks/>
          </p:cNvCxnSpPr>
          <p:nvPr/>
        </p:nvCxnSpPr>
        <p:spPr>
          <a:xfrm flipV="1">
            <a:off x="2846187" y="4247021"/>
            <a:ext cx="1696129" cy="756187"/>
          </a:xfrm>
          <a:prstGeom prst="straightConnector1">
            <a:avLst/>
          </a:prstGeom>
          <a:ln w="38100"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5182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EBD5D-CB6A-5BC1-99D8-49BA29502D85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2F3C3B-F30B-9E01-6839-4967FB0F9804}"/>
              </a:ext>
            </a:extLst>
          </p:cNvPr>
          <p:cNvGrpSpPr/>
          <p:nvPr/>
        </p:nvGrpSpPr>
        <p:grpSpPr>
          <a:xfrm>
            <a:off x="5651447" y="330728"/>
            <a:ext cx="1311768" cy="1072979"/>
            <a:chOff x="288432" y="663145"/>
            <a:chExt cx="1293233" cy="137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55C7B3F-E0AA-72F3-46EA-8C59D32DC0D2}"/>
                </a:ext>
              </a:extLst>
            </p:cNvPr>
            <p:cNvSpPr/>
            <p:nvPr/>
          </p:nvSpPr>
          <p:spPr>
            <a:xfrm>
              <a:off x="288432" y="663145"/>
              <a:ext cx="1293233" cy="137571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AEF3845-2A1E-4081-4487-92B426109354}"/>
                </a:ext>
              </a:extLst>
            </p:cNvPr>
            <p:cNvSpPr txBox="1"/>
            <p:nvPr/>
          </p:nvSpPr>
          <p:spPr>
            <a:xfrm>
              <a:off x="463829" y="1214679"/>
              <a:ext cx="942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SYSCFG</a:t>
              </a:r>
            </a:p>
          </p:txBody>
        </p:sp>
      </p:grpSp>
      <p:pic>
        <p:nvPicPr>
          <p:cNvPr id="8" name="Picture 7" descr="A screenshot of a document&#10;&#10;AI-generated content may be incorrect.">
            <a:extLst>
              <a:ext uri="{FF2B5EF4-FFF2-40B4-BE49-F238E27FC236}">
                <a16:creationId xmlns:a16="http://schemas.microsoft.com/office/drawing/2014/main" id="{900A9932-D902-674F-D0C6-2711ED7D81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079" y="170759"/>
            <a:ext cx="4312817" cy="1544678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7C31BF2-1B61-ADAB-0276-BC54FFAA11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33" y="1826781"/>
            <a:ext cx="4269749" cy="1526962"/>
          </a:xfrm>
          <a:prstGeom prst="rect">
            <a:avLst/>
          </a:prstGeom>
        </p:spPr>
      </p:pic>
      <p:pic>
        <p:nvPicPr>
          <p:cNvPr id="12" name="Picture 11" descr="A screenshot of a document&#10;&#10;AI-generated content may be incorrect.">
            <a:extLst>
              <a:ext uri="{FF2B5EF4-FFF2-40B4-BE49-F238E27FC236}">
                <a16:creationId xmlns:a16="http://schemas.microsoft.com/office/drawing/2014/main" id="{E52FC5C1-EC32-FB49-F2CC-4F8450755C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632" y="3578635"/>
            <a:ext cx="4187789" cy="1433406"/>
          </a:xfrm>
          <a:prstGeom prst="rect">
            <a:avLst/>
          </a:prstGeom>
        </p:spPr>
      </p:pic>
      <p:pic>
        <p:nvPicPr>
          <p:cNvPr id="14" name="Picture 1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53D740-8DBC-7166-4C94-7DE2C94CA1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914" y="5216941"/>
            <a:ext cx="4124507" cy="1433405"/>
          </a:xfrm>
          <a:prstGeom prst="rect">
            <a:avLst/>
          </a:prstGeom>
        </p:spPr>
      </p:pic>
      <p:pic>
        <p:nvPicPr>
          <p:cNvPr id="16" name="Picture 15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D3F680B-D8A1-2717-E36A-ED305BC1AB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447" y="3143679"/>
            <a:ext cx="1550177" cy="1251747"/>
          </a:xfrm>
          <a:prstGeom prst="rect">
            <a:avLst/>
          </a:prstGeom>
        </p:spPr>
      </p:pic>
      <p:pic>
        <p:nvPicPr>
          <p:cNvPr id="18" name="Picture 17" descr="A diagram of a computer&#10;&#10;AI-generated content may be incorrect.">
            <a:extLst>
              <a:ext uri="{FF2B5EF4-FFF2-40B4-BE49-F238E27FC236}">
                <a16:creationId xmlns:a16="http://schemas.microsoft.com/office/drawing/2014/main" id="{335D32EB-DFEF-9600-64A9-B535B6D570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50" y="1641768"/>
            <a:ext cx="5192173" cy="5132340"/>
          </a:xfrm>
          <a:prstGeom prst="rect">
            <a:avLst/>
          </a:prstGeom>
        </p:spPr>
      </p:pic>
      <p:pic>
        <p:nvPicPr>
          <p:cNvPr id="20" name="Picture 19" descr="A diagram of a diagram&#10;&#10;AI-generated content may be incorrect.">
            <a:extLst>
              <a:ext uri="{FF2B5EF4-FFF2-40B4-BE49-F238E27FC236}">
                <a16:creationId xmlns:a16="http://schemas.microsoft.com/office/drawing/2014/main" id="{0661B01C-CA2B-74DC-337F-5F800304B8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59" y="594219"/>
            <a:ext cx="2423812" cy="8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818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CA46C66A-8DFF-F5DE-514F-59F455722A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9" y="5131348"/>
            <a:ext cx="4978656" cy="14732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EBD5D-CB6A-5BC1-99D8-49BA29502D85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5639A6-6D7A-79D6-786B-59FC4B0D4DE8}"/>
              </a:ext>
            </a:extLst>
          </p:cNvPr>
          <p:cNvGrpSpPr/>
          <p:nvPr/>
        </p:nvGrpSpPr>
        <p:grpSpPr>
          <a:xfrm>
            <a:off x="1463228" y="2780550"/>
            <a:ext cx="1085978" cy="986482"/>
            <a:chOff x="5333359" y="607540"/>
            <a:chExt cx="1085978" cy="98648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27C27F1-DCAE-FDB0-2A68-03C12271CEB0}"/>
                </a:ext>
              </a:extLst>
            </p:cNvPr>
            <p:cNvSpPr/>
            <p:nvPr/>
          </p:nvSpPr>
          <p:spPr>
            <a:xfrm>
              <a:off x="5333359" y="607540"/>
              <a:ext cx="1085978" cy="98648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610F5D0-C632-E83A-F2E0-DA71E7C8E1B6}"/>
                </a:ext>
              </a:extLst>
            </p:cNvPr>
            <p:cNvSpPr txBox="1"/>
            <p:nvPr/>
          </p:nvSpPr>
          <p:spPr>
            <a:xfrm>
              <a:off x="5628530" y="942330"/>
              <a:ext cx="495636" cy="242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EXTI</a:t>
              </a:r>
            </a:p>
          </p:txBody>
        </p:sp>
      </p:grpSp>
      <p:pic>
        <p:nvPicPr>
          <p:cNvPr id="8" name="Picture 7" descr="A diagram of a diagram&#10;&#10;AI-generated content may be incorrect.">
            <a:extLst>
              <a:ext uri="{FF2B5EF4-FFF2-40B4-BE49-F238E27FC236}">
                <a16:creationId xmlns:a16="http://schemas.microsoft.com/office/drawing/2014/main" id="{D1535E61-BC56-5997-1B24-B6FDFBB01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20" y="1078085"/>
            <a:ext cx="2423812" cy="820630"/>
          </a:xfrm>
          <a:prstGeom prst="rect">
            <a:avLst/>
          </a:prstGeom>
        </p:spPr>
      </p:pic>
      <p:pic>
        <p:nvPicPr>
          <p:cNvPr id="12" name="Picture 11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1F0898AA-2813-7CC9-B1CC-96504756C5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527" y="391669"/>
            <a:ext cx="7321873" cy="5718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4953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EBD5D-CB6A-5BC1-99D8-49BA29502D85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2008192-048E-65C3-BFB4-30D4320E8637}"/>
              </a:ext>
            </a:extLst>
          </p:cNvPr>
          <p:cNvGrpSpPr/>
          <p:nvPr/>
        </p:nvGrpSpPr>
        <p:grpSpPr>
          <a:xfrm>
            <a:off x="3964426" y="673049"/>
            <a:ext cx="1211156" cy="1109290"/>
            <a:chOff x="8136011" y="2819395"/>
            <a:chExt cx="1293233" cy="137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956711-AAF4-10F2-1734-3CAD272824BA}"/>
                </a:ext>
              </a:extLst>
            </p:cNvPr>
            <p:cNvSpPr/>
            <p:nvPr/>
          </p:nvSpPr>
          <p:spPr>
            <a:xfrm>
              <a:off x="8136011" y="2819395"/>
              <a:ext cx="1293233" cy="137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0B6A56-9D76-83EE-D8F5-CBC759EECA8D}"/>
                </a:ext>
              </a:extLst>
            </p:cNvPr>
            <p:cNvSpPr txBox="1"/>
            <p:nvPr/>
          </p:nvSpPr>
          <p:spPr>
            <a:xfrm>
              <a:off x="8449843" y="3337977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NVIC</a:t>
              </a:r>
            </a:p>
          </p:txBody>
        </p:sp>
      </p:grp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42CF6A86-B221-FA2F-1288-75A54610BB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183" y="673049"/>
            <a:ext cx="2423812" cy="820630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73B3F6B-EDF2-D7BE-B7EC-3E251CC31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724" y="205064"/>
            <a:ext cx="4788926" cy="6447871"/>
          </a:xfrm>
          <a:prstGeom prst="rect">
            <a:avLst/>
          </a:prstGeom>
        </p:spPr>
      </p:pic>
      <p:pic>
        <p:nvPicPr>
          <p:cNvPr id="13" name="Picture 12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9F2FF8C-C2F7-6DF0-3C84-66CAEDFD7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50" y="2381955"/>
            <a:ext cx="5645440" cy="1511378"/>
          </a:xfrm>
          <a:prstGeom prst="rect">
            <a:avLst/>
          </a:prstGeom>
        </p:spPr>
      </p:pic>
      <p:pic>
        <p:nvPicPr>
          <p:cNvPr id="15" name="Picture 14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6093168F-2BF5-8E5F-139D-7C9555AE88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55" y="4528314"/>
            <a:ext cx="5639090" cy="1778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74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BE855-C6CF-1A0B-3CA8-AC8848AF7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71" y="535975"/>
            <a:ext cx="4103456" cy="3440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085CA-3905-9088-07E1-B8EC09C7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0" y="3976719"/>
            <a:ext cx="5113487" cy="2774407"/>
          </a:xfrm>
          <a:prstGeom prst="rect">
            <a:avLst/>
          </a:prstGeom>
        </p:spPr>
      </p:pic>
      <p:pic>
        <p:nvPicPr>
          <p:cNvPr id="10" name="Picture 9" descr="A diagram of a circuit&#10;&#10;AI-generated content may be incorrect.">
            <a:extLst>
              <a:ext uri="{FF2B5EF4-FFF2-40B4-BE49-F238E27FC236}">
                <a16:creationId xmlns:a16="http://schemas.microsoft.com/office/drawing/2014/main" id="{5AAA3811-852A-030C-9E11-4609D6815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69" y="643460"/>
            <a:ext cx="5571778" cy="373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13CC04-C5ED-3D99-0E30-A1F757CAB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72" y="4823613"/>
            <a:ext cx="4237651" cy="16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4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EBD5D-CB6A-5BC1-99D8-49BA29502D85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  <p:pic>
        <p:nvPicPr>
          <p:cNvPr id="10" name="Picture 9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96AC4303-078E-1A03-D703-6CDE352E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2" y="763971"/>
            <a:ext cx="4187854" cy="5701192"/>
          </a:xfrm>
          <a:prstGeom prst="rect">
            <a:avLst/>
          </a:prstGeom>
        </p:spPr>
      </p:pic>
      <p:pic>
        <p:nvPicPr>
          <p:cNvPr id="12" name="Picture 11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536FE8C3-236E-5B85-332E-0F027B765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10" y="763971"/>
            <a:ext cx="4177111" cy="5701192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4FF5-12CC-D7BB-6F02-188FC6C57465}"/>
              </a:ext>
            </a:extLst>
          </p:cNvPr>
          <p:cNvGrpSpPr/>
          <p:nvPr/>
        </p:nvGrpSpPr>
        <p:grpSpPr>
          <a:xfrm>
            <a:off x="799357" y="1661092"/>
            <a:ext cx="1211156" cy="1109290"/>
            <a:chOff x="8136011" y="2819395"/>
            <a:chExt cx="1293233" cy="137571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838C62-89CD-47B0-A9E5-A1265F4EBF7A}"/>
                </a:ext>
              </a:extLst>
            </p:cNvPr>
            <p:cNvSpPr/>
            <p:nvPr/>
          </p:nvSpPr>
          <p:spPr>
            <a:xfrm>
              <a:off x="8136011" y="2819395"/>
              <a:ext cx="1293233" cy="137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CE2E8-3659-E9E3-FB1B-FC21127EFF42}"/>
                </a:ext>
              </a:extLst>
            </p:cNvPr>
            <p:cNvSpPr txBox="1"/>
            <p:nvPr/>
          </p:nvSpPr>
          <p:spPr>
            <a:xfrm>
              <a:off x="8449843" y="3337977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NVIC</a:t>
              </a:r>
            </a:p>
          </p:txBody>
        </p:sp>
      </p:grpSp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75332F6-0C3D-E4C4-194C-2359F8EF8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3" y="580995"/>
            <a:ext cx="2423812" cy="82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311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5EBD5D-CB6A-5BC1-99D8-49BA29502D85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29A4FF5-12CC-D7BB-6F02-188FC6C57465}"/>
              </a:ext>
            </a:extLst>
          </p:cNvPr>
          <p:cNvGrpSpPr/>
          <p:nvPr/>
        </p:nvGrpSpPr>
        <p:grpSpPr>
          <a:xfrm>
            <a:off x="2964345" y="1740434"/>
            <a:ext cx="1211156" cy="1109290"/>
            <a:chOff x="8136011" y="2819395"/>
            <a:chExt cx="1293233" cy="137571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3838C62-89CD-47B0-A9E5-A1265F4EBF7A}"/>
                </a:ext>
              </a:extLst>
            </p:cNvPr>
            <p:cNvSpPr/>
            <p:nvPr/>
          </p:nvSpPr>
          <p:spPr>
            <a:xfrm>
              <a:off x="8136011" y="2819395"/>
              <a:ext cx="1293233" cy="137571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4CE2E8-3659-E9E3-FB1B-FC21127EFF42}"/>
                </a:ext>
              </a:extLst>
            </p:cNvPr>
            <p:cNvSpPr txBox="1"/>
            <p:nvPr/>
          </p:nvSpPr>
          <p:spPr>
            <a:xfrm>
              <a:off x="8449843" y="3337977"/>
              <a:ext cx="6655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NVIC</a:t>
              </a:r>
            </a:p>
          </p:txBody>
        </p:sp>
      </p:grpSp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75332F6-0C3D-E4C4-194C-2359F8EF8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873" y="580995"/>
            <a:ext cx="2423812" cy="820630"/>
          </a:xfrm>
          <a:prstGeom prst="rect">
            <a:avLst/>
          </a:prstGeom>
        </p:spPr>
      </p:pic>
      <p:pic>
        <p:nvPicPr>
          <p:cNvPr id="5" name="Picture 4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B5F54F81-BBCA-480E-F534-F531D3276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73" y="3188533"/>
            <a:ext cx="5620039" cy="3435527"/>
          </a:xfrm>
          <a:prstGeom prst="rect">
            <a:avLst/>
          </a:prstGeom>
        </p:spPr>
      </p:pic>
      <p:pic>
        <p:nvPicPr>
          <p:cNvPr id="7" name="Picture 6" descr="A table with numbers and letters&#10;&#10;AI-generated content may be incorrect.">
            <a:extLst>
              <a:ext uri="{FF2B5EF4-FFF2-40B4-BE49-F238E27FC236}">
                <a16:creationId xmlns:a16="http://schemas.microsoft.com/office/drawing/2014/main" id="{E5BA9705-498B-37F2-89F6-65493A70BB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746" y="1176549"/>
            <a:ext cx="5658141" cy="293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5156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A9CB1-4DD8-910D-6202-09120BEF4D4C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9D6A419-6749-5215-D519-EC0E4FCD07C8}"/>
              </a:ext>
            </a:extLst>
          </p:cNvPr>
          <p:cNvGrpSpPr/>
          <p:nvPr/>
        </p:nvGrpSpPr>
        <p:grpSpPr>
          <a:xfrm>
            <a:off x="3620035" y="580995"/>
            <a:ext cx="1293233" cy="710518"/>
            <a:chOff x="8203122" y="4971934"/>
            <a:chExt cx="1293233" cy="71051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332B3DA-6EAF-B44B-7422-17139BEB18CA}"/>
                </a:ext>
              </a:extLst>
            </p:cNvPr>
            <p:cNvSpPr/>
            <p:nvPr/>
          </p:nvSpPr>
          <p:spPr>
            <a:xfrm>
              <a:off x="8203122" y="4971934"/>
              <a:ext cx="1293233" cy="710518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8EC8B46-A8D2-9708-BF98-277BE3591C38}"/>
                </a:ext>
              </a:extLst>
            </p:cNvPr>
            <p:cNvSpPr txBox="1"/>
            <p:nvPr/>
          </p:nvSpPr>
          <p:spPr>
            <a:xfrm>
              <a:off x="8583825" y="5157916"/>
              <a:ext cx="579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SCB</a:t>
              </a:r>
            </a:p>
          </p:txBody>
        </p:sp>
      </p:grp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1B4F1B27-A843-131C-8D81-58EFFEF817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9" y="572412"/>
            <a:ext cx="2423812" cy="820630"/>
          </a:xfrm>
          <a:prstGeom prst="rect">
            <a:avLst/>
          </a:prstGeom>
        </p:spPr>
      </p:pic>
      <p:pic>
        <p:nvPicPr>
          <p:cNvPr id="9" name="Picture 8" descr="A white sheet with blue and white text&#10;&#10;AI-generated content may be incorrect.">
            <a:extLst>
              <a:ext uri="{FF2B5EF4-FFF2-40B4-BE49-F238E27FC236}">
                <a16:creationId xmlns:a16="http://schemas.microsoft.com/office/drawing/2014/main" id="{E41859E2-6A96-A333-7BEA-1F8FF15019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404" y="321482"/>
            <a:ext cx="5620039" cy="6172517"/>
          </a:xfrm>
          <a:prstGeom prst="rect">
            <a:avLst/>
          </a:prstGeom>
        </p:spPr>
      </p:pic>
      <p:pic>
        <p:nvPicPr>
          <p:cNvPr id="11" name="Picture 10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7225F1A3-6125-2F5F-4615-2805067C96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4" y="1592047"/>
            <a:ext cx="5414285" cy="2986781"/>
          </a:xfrm>
          <a:prstGeom prst="rect">
            <a:avLst/>
          </a:prstGeom>
        </p:spPr>
      </p:pic>
      <p:pic>
        <p:nvPicPr>
          <p:cNvPr id="13" name="Picture 12" descr="A table with text and numbers&#10;&#10;AI-generated content may be incorrect.">
            <a:extLst>
              <a:ext uri="{FF2B5EF4-FFF2-40B4-BE49-F238E27FC236}">
                <a16:creationId xmlns:a16="http://schemas.microsoft.com/office/drawing/2014/main" id="{043F7BBB-D49F-0339-1533-321BFAB579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88" y="4639704"/>
            <a:ext cx="4915153" cy="185429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01748E2-FB28-8FAF-773A-AE9B080486E5}"/>
              </a:ext>
            </a:extLst>
          </p:cNvPr>
          <p:cNvCxnSpPr>
            <a:cxnSpLocks/>
          </p:cNvCxnSpPr>
          <p:nvPr/>
        </p:nvCxnSpPr>
        <p:spPr>
          <a:xfrm>
            <a:off x="5906637" y="139589"/>
            <a:ext cx="0" cy="648058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0586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A9CB1-4DD8-910D-6202-09120BEF4D4C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3C04B5-86E6-C8FA-8652-9D141B1DA19E}"/>
              </a:ext>
            </a:extLst>
          </p:cNvPr>
          <p:cNvGrpSpPr/>
          <p:nvPr/>
        </p:nvGrpSpPr>
        <p:grpSpPr>
          <a:xfrm>
            <a:off x="1179446" y="1573785"/>
            <a:ext cx="1299866" cy="1071407"/>
            <a:chOff x="9942958" y="2819395"/>
            <a:chExt cx="1293233" cy="137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D32F09-A0D6-8D08-C072-7D125A82F03D}"/>
                </a:ext>
              </a:extLst>
            </p:cNvPr>
            <p:cNvSpPr/>
            <p:nvPr/>
          </p:nvSpPr>
          <p:spPr>
            <a:xfrm>
              <a:off x="9942958" y="2819395"/>
              <a:ext cx="1293233" cy="137571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8FE0C-7023-4068-1123-4517743FD7C3}"/>
                </a:ext>
              </a:extLst>
            </p:cNvPr>
            <p:cNvSpPr txBox="1"/>
            <p:nvPr/>
          </p:nvSpPr>
          <p:spPr>
            <a:xfrm>
              <a:off x="10027208" y="3377112"/>
              <a:ext cx="112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Cortex M4</a:t>
              </a:r>
            </a:p>
          </p:txBody>
        </p:sp>
      </p:grp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97535FFC-0114-3E0C-FF7E-AA5572B2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9" y="572412"/>
            <a:ext cx="2423812" cy="820630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0123489-C2F4-E4D3-FA1C-223E0752C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6" y="2840829"/>
            <a:ext cx="4433783" cy="37525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014EA2-4105-2B0F-A212-063953EA062B}"/>
              </a:ext>
            </a:extLst>
          </p:cNvPr>
          <p:cNvCxnSpPr>
            <a:cxnSpLocks/>
          </p:cNvCxnSpPr>
          <p:nvPr/>
        </p:nvCxnSpPr>
        <p:spPr>
          <a:xfrm>
            <a:off x="5556834" y="188710"/>
            <a:ext cx="0" cy="648058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computer screen shot of a computer error form&#10;&#10;AI-generated content may be incorrect.">
            <a:extLst>
              <a:ext uri="{FF2B5EF4-FFF2-40B4-BE49-F238E27FC236}">
                <a16:creationId xmlns:a16="http://schemas.microsoft.com/office/drawing/2014/main" id="{66A5C762-F3A6-9C24-8FE8-971BB1D92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883" y="188710"/>
            <a:ext cx="4821924" cy="6330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95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A9CB1-4DD8-910D-6202-09120BEF4D4C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3C04B5-86E6-C8FA-8652-9D141B1DA19E}"/>
              </a:ext>
            </a:extLst>
          </p:cNvPr>
          <p:cNvGrpSpPr/>
          <p:nvPr/>
        </p:nvGrpSpPr>
        <p:grpSpPr>
          <a:xfrm>
            <a:off x="1179446" y="1573785"/>
            <a:ext cx="1299866" cy="1071407"/>
            <a:chOff x="9942958" y="2819395"/>
            <a:chExt cx="1293233" cy="137571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DD32F09-A0D6-8D08-C072-7D125A82F03D}"/>
                </a:ext>
              </a:extLst>
            </p:cNvPr>
            <p:cNvSpPr/>
            <p:nvPr/>
          </p:nvSpPr>
          <p:spPr>
            <a:xfrm>
              <a:off x="9942958" y="2819395"/>
              <a:ext cx="1293233" cy="137571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E8FE0C-7023-4068-1123-4517743FD7C3}"/>
                </a:ext>
              </a:extLst>
            </p:cNvPr>
            <p:cNvSpPr txBox="1"/>
            <p:nvPr/>
          </p:nvSpPr>
          <p:spPr>
            <a:xfrm>
              <a:off x="10027208" y="3377112"/>
              <a:ext cx="11247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Cortex M4</a:t>
              </a:r>
            </a:p>
          </p:txBody>
        </p:sp>
      </p:grpSp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97535FFC-0114-3E0C-FF7E-AA5572B2B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659" y="572412"/>
            <a:ext cx="2423812" cy="820630"/>
          </a:xfrm>
          <a:prstGeom prst="rect">
            <a:avLst/>
          </a:prstGeom>
        </p:spPr>
      </p:pic>
      <p:pic>
        <p:nvPicPr>
          <p:cNvPr id="9" name="Picture 8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C0123489-C2F4-E4D3-FA1C-223E0752C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36" y="2840829"/>
            <a:ext cx="4433783" cy="375253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014EA2-4105-2B0F-A212-063953EA062B}"/>
              </a:ext>
            </a:extLst>
          </p:cNvPr>
          <p:cNvCxnSpPr>
            <a:cxnSpLocks/>
          </p:cNvCxnSpPr>
          <p:nvPr/>
        </p:nvCxnSpPr>
        <p:spPr>
          <a:xfrm>
            <a:off x="5556834" y="188710"/>
            <a:ext cx="0" cy="648058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578DC031-D41B-C47A-33D6-A352964AF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678" y="1492150"/>
            <a:ext cx="4991357" cy="387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5086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9A9CB1-4DD8-910D-6202-09120BEF4D4C}"/>
              </a:ext>
            </a:extLst>
          </p:cNvPr>
          <p:cNvSpPr txBox="1"/>
          <p:nvPr/>
        </p:nvSpPr>
        <p:spPr>
          <a:xfrm>
            <a:off x="2964345" y="83892"/>
            <a:ext cx="1615250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External Interrupts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34796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E60F3A3-A223-9C97-5F37-4EBD8B53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488" y="891685"/>
            <a:ext cx="5435210" cy="18453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6D20C-1424-FDDC-28B1-D3A48D306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02" y="571819"/>
            <a:ext cx="5073195" cy="2696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0B1C41-414E-0676-804E-37AE809997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46" y="3786475"/>
            <a:ext cx="5365777" cy="26863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9A847-B082-997B-5BE8-5D10EFF01F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810" y="3714816"/>
            <a:ext cx="5057887" cy="257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85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EC4F4-EDE2-71EF-4C6E-DCD05E2E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11" y="834931"/>
            <a:ext cx="5637668" cy="2215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B8CF4-C083-859B-21E9-C15AFDF36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640" y="540055"/>
            <a:ext cx="5386863" cy="28050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231F44F-BF07-010D-1FD7-8E290FD7A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7" y="4244147"/>
            <a:ext cx="5868663" cy="1831572"/>
          </a:xfrm>
          <a:prstGeom prst="rect">
            <a:avLst/>
          </a:prstGeom>
        </p:spPr>
      </p:pic>
      <p:pic>
        <p:nvPicPr>
          <p:cNvPr id="7" name="Picture 6" descr="A diagram of a circuit&#10;&#10;AI-generated content may be incorrect.">
            <a:extLst>
              <a:ext uri="{FF2B5EF4-FFF2-40B4-BE49-F238E27FC236}">
                <a16:creationId xmlns:a16="http://schemas.microsoft.com/office/drawing/2014/main" id="{AF496318-755A-52AC-7DA8-FAA5BF46DB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109" y="3528684"/>
            <a:ext cx="5357394" cy="30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51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0211C92D-A236-650D-4F5F-40F32003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" y="83892"/>
            <a:ext cx="5392907" cy="657465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64B80E-7474-1CE2-CBF9-B3BB782DA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300"/>
            <a:ext cx="5882487" cy="5426123"/>
          </a:xfrm>
          <a:prstGeom prst="rect">
            <a:avLst/>
          </a:prstGeom>
        </p:spPr>
      </p:pic>
      <p:pic>
        <p:nvPicPr>
          <p:cNvPr id="11" name="Picture 10" descr="A group of text on a white background&#10;&#10;AI-generated content may be incorrect.">
            <a:extLst>
              <a:ext uri="{FF2B5EF4-FFF2-40B4-BE49-F238E27FC236}">
                <a16:creationId xmlns:a16="http://schemas.microsoft.com/office/drawing/2014/main" id="{4645EE39-EB6D-1847-A48C-2A50F0536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67" y="6073838"/>
            <a:ext cx="4064209" cy="5397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FFF91-2C47-B317-130B-4821A4C5029D}"/>
              </a:ext>
            </a:extLst>
          </p:cNvPr>
          <p:cNvCxnSpPr>
            <a:cxnSpLocks/>
          </p:cNvCxnSpPr>
          <p:nvPr/>
        </p:nvCxnSpPr>
        <p:spPr>
          <a:xfrm>
            <a:off x="5808973" y="177970"/>
            <a:ext cx="0" cy="648058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4909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0211C92D-A236-650D-4F5F-40F320036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00" y="83892"/>
            <a:ext cx="3194608" cy="38946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A64B80E-7474-1CE2-CBF9-B3BB782DA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918" y="4095919"/>
            <a:ext cx="2905416" cy="2680013"/>
          </a:xfrm>
          <a:prstGeom prst="rect">
            <a:avLst/>
          </a:prstGeom>
        </p:spPr>
      </p:pic>
      <p:pic>
        <p:nvPicPr>
          <p:cNvPr id="11" name="Picture 10" descr="A group of text on a white background&#10;&#10;AI-generated content may be incorrect.">
            <a:extLst>
              <a:ext uri="{FF2B5EF4-FFF2-40B4-BE49-F238E27FC236}">
                <a16:creationId xmlns:a16="http://schemas.microsoft.com/office/drawing/2014/main" id="{4645EE39-EB6D-1847-A48C-2A50F0536C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05" y="6073838"/>
            <a:ext cx="4064209" cy="53977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FFF91-2C47-B317-130B-4821A4C5029D}"/>
              </a:ext>
            </a:extLst>
          </p:cNvPr>
          <p:cNvCxnSpPr>
            <a:cxnSpLocks/>
          </p:cNvCxnSpPr>
          <p:nvPr/>
        </p:nvCxnSpPr>
        <p:spPr>
          <a:xfrm>
            <a:off x="3671254" y="133036"/>
            <a:ext cx="0" cy="648058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CA17A5-74D0-BA95-EC89-D2F2706EEDFE}"/>
              </a:ext>
            </a:extLst>
          </p:cNvPr>
          <p:cNvCxnSpPr>
            <a:cxnSpLocks/>
          </p:cNvCxnSpPr>
          <p:nvPr/>
        </p:nvCxnSpPr>
        <p:spPr>
          <a:xfrm>
            <a:off x="50334" y="3979764"/>
            <a:ext cx="3496055" cy="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37087F1-5B47-6FC1-2930-C66BD21BC2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919" y="133036"/>
            <a:ext cx="4766852" cy="1916139"/>
          </a:xfrm>
          <a:prstGeom prst="rect">
            <a:avLst/>
          </a:prstGeom>
        </p:spPr>
      </p:pic>
      <p:pic>
        <p:nvPicPr>
          <p:cNvPr id="13" name="Picture 12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195E77DA-9BBD-F54D-F93C-9514C2BD6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667" y="2276939"/>
            <a:ext cx="4511907" cy="2031852"/>
          </a:xfrm>
          <a:prstGeom prst="rect">
            <a:avLst/>
          </a:prstGeom>
        </p:spPr>
      </p:pic>
      <p:pic>
        <p:nvPicPr>
          <p:cNvPr id="16" name="Picture 15" descr="A close-up of a data register&#10;&#10;AI-generated content may be incorrect.">
            <a:extLst>
              <a:ext uri="{FF2B5EF4-FFF2-40B4-BE49-F238E27FC236}">
                <a16:creationId xmlns:a16="http://schemas.microsoft.com/office/drawing/2014/main" id="{95FF61B6-85E5-85B1-374D-85B430DD38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375" y="4369833"/>
            <a:ext cx="4730693" cy="1587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67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0FFF91-2C47-B317-130B-4821A4C5029D}"/>
              </a:ext>
            </a:extLst>
          </p:cNvPr>
          <p:cNvCxnSpPr>
            <a:cxnSpLocks/>
          </p:cNvCxnSpPr>
          <p:nvPr/>
        </p:nvCxnSpPr>
        <p:spPr>
          <a:xfrm>
            <a:off x="3298449" y="237780"/>
            <a:ext cx="0" cy="648058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CA17A5-74D0-BA95-EC89-D2F2706EEDFE}"/>
              </a:ext>
            </a:extLst>
          </p:cNvPr>
          <p:cNvCxnSpPr>
            <a:cxnSpLocks/>
          </p:cNvCxnSpPr>
          <p:nvPr/>
        </p:nvCxnSpPr>
        <p:spPr>
          <a:xfrm>
            <a:off x="7681027" y="1134539"/>
            <a:ext cx="4218530" cy="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white background with green and orange text&#10;&#10;AI-generated content may be incorrect.">
            <a:extLst>
              <a:ext uri="{FF2B5EF4-FFF2-40B4-BE49-F238E27FC236}">
                <a16:creationId xmlns:a16="http://schemas.microsoft.com/office/drawing/2014/main" id="{71124EF6-D2DB-EDD0-2EA0-A7B3E54C8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46" y="237780"/>
            <a:ext cx="3852041" cy="1621912"/>
          </a:xfrm>
          <a:prstGeom prst="rect">
            <a:avLst/>
          </a:prstGeom>
        </p:spPr>
      </p:pic>
      <p:pic>
        <p:nvPicPr>
          <p:cNvPr id="15" name="Picture 14" descr="A group of words on a white background&#10;&#10;AI-generated content may be incorrect.">
            <a:extLst>
              <a:ext uri="{FF2B5EF4-FFF2-40B4-BE49-F238E27FC236}">
                <a16:creationId xmlns:a16="http://schemas.microsoft.com/office/drawing/2014/main" id="{D796EC6F-F74C-1CF9-EB49-A886B9233B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47" y="1993483"/>
            <a:ext cx="3736668" cy="1320868"/>
          </a:xfrm>
          <a:prstGeom prst="rect">
            <a:avLst/>
          </a:prstGeom>
        </p:spPr>
      </p:pic>
      <p:pic>
        <p:nvPicPr>
          <p:cNvPr id="18" name="Picture 1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5A033F9-7E2E-F9F4-F89D-8DBB6BC55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46" y="3543650"/>
            <a:ext cx="3511730" cy="1682468"/>
          </a:xfrm>
          <a:prstGeom prst="rect">
            <a:avLst/>
          </a:prstGeom>
        </p:spPr>
      </p:pic>
      <p:pic>
        <p:nvPicPr>
          <p:cNvPr id="22" name="Picture 21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2E65BD4A-395B-63F0-D3FE-40F1A92545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246" y="5491582"/>
            <a:ext cx="3131520" cy="1177860"/>
          </a:xfrm>
          <a:prstGeom prst="rect">
            <a:avLst/>
          </a:prstGeom>
        </p:spPr>
      </p:pic>
      <p:pic>
        <p:nvPicPr>
          <p:cNvPr id="24" name="Picture 23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9E2BC599-02BF-3113-C616-F4FF4D78E0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39" y="1910561"/>
            <a:ext cx="2902099" cy="4000706"/>
          </a:xfrm>
          <a:prstGeom prst="rect">
            <a:avLst/>
          </a:prstGeom>
        </p:spPr>
      </p:pic>
      <p:pic>
        <p:nvPicPr>
          <p:cNvPr id="25" name="Picture 24" descr="A group of text on a white background&#10;&#10;AI-generated content may be incorrect.">
            <a:extLst>
              <a:ext uri="{FF2B5EF4-FFF2-40B4-BE49-F238E27FC236}">
                <a16:creationId xmlns:a16="http://schemas.microsoft.com/office/drawing/2014/main" id="{8AD1694C-7523-72EC-A08D-5860C69259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96" y="1134539"/>
            <a:ext cx="3055586" cy="40582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23FA1B2-7A7C-827C-3F9B-417584452F2A}"/>
              </a:ext>
            </a:extLst>
          </p:cNvPr>
          <p:cNvCxnSpPr>
            <a:cxnSpLocks/>
          </p:cNvCxnSpPr>
          <p:nvPr/>
        </p:nvCxnSpPr>
        <p:spPr>
          <a:xfrm>
            <a:off x="7565655" y="228511"/>
            <a:ext cx="0" cy="6480580"/>
          </a:xfrm>
          <a:prstGeom prst="line">
            <a:avLst/>
          </a:prstGeom>
          <a:ln w="28575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computer code on a white background&#10;&#10;AI-generated content may be incorrect.">
            <a:extLst>
              <a:ext uri="{FF2B5EF4-FFF2-40B4-BE49-F238E27FC236}">
                <a16:creationId xmlns:a16="http://schemas.microsoft.com/office/drawing/2014/main" id="{6D7CB981-3BE6-68FF-89EA-AB6AF1DB9F1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300" y="2211608"/>
            <a:ext cx="4464912" cy="2664083"/>
          </a:xfrm>
          <a:prstGeom prst="rect">
            <a:avLst/>
          </a:prstGeom>
        </p:spPr>
      </p:pic>
      <p:pic>
        <p:nvPicPr>
          <p:cNvPr id="32" name="Picture 31" descr="A close up of words&#10;&#10;AI-generated content may be incorrect.">
            <a:extLst>
              <a:ext uri="{FF2B5EF4-FFF2-40B4-BE49-F238E27FC236}">
                <a16:creationId xmlns:a16="http://schemas.microsoft.com/office/drawing/2014/main" id="{32E47C35-E930-7CAC-4EB9-5DF712AFD83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1027" y="391669"/>
            <a:ext cx="3839341" cy="48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9194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4" name="Picture 3" descr="A white background with green and orange text&#10;&#10;AI-generated content may be incorrect.">
            <a:extLst>
              <a:ext uri="{FF2B5EF4-FFF2-40B4-BE49-F238E27FC236}">
                <a16:creationId xmlns:a16="http://schemas.microsoft.com/office/drawing/2014/main" id="{A13C0CAB-5976-BAF2-4529-8218644D42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8" y="603486"/>
            <a:ext cx="4343623" cy="1828894"/>
          </a:xfrm>
          <a:prstGeom prst="rect">
            <a:avLst/>
          </a:prstGeom>
        </p:spPr>
      </p:pic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E5307F-2241-F687-BFBB-818A8CAF66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275" y="238565"/>
            <a:ext cx="4587553" cy="6380870"/>
          </a:xfrm>
          <a:prstGeom prst="rect">
            <a:avLst/>
          </a:prstGeom>
        </p:spPr>
      </p:pic>
      <p:pic>
        <p:nvPicPr>
          <p:cNvPr id="14" name="Picture 13" descr="A close up of a word&#10;&#10;AI-generated content may be incorrect.">
            <a:extLst>
              <a:ext uri="{FF2B5EF4-FFF2-40B4-BE49-F238E27FC236}">
                <a16:creationId xmlns:a16="http://schemas.microsoft.com/office/drawing/2014/main" id="{0F4C8160-35ED-C272-C16E-EB22EF53A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78" y="2545491"/>
            <a:ext cx="4102311" cy="349268"/>
          </a:xfrm>
          <a:prstGeom prst="rect">
            <a:avLst/>
          </a:prstGeom>
        </p:spPr>
      </p:pic>
      <p:pic>
        <p:nvPicPr>
          <p:cNvPr id="16" name="Picture 15" descr="A close up of a text&#10;&#10;AI-generated content may be incorrect.">
            <a:extLst>
              <a:ext uri="{FF2B5EF4-FFF2-40B4-BE49-F238E27FC236}">
                <a16:creationId xmlns:a16="http://schemas.microsoft.com/office/drawing/2014/main" id="{B5111AF0-A49B-8770-851F-D4BFDD5B97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180" y="5308957"/>
            <a:ext cx="3321221" cy="361969"/>
          </a:xfrm>
          <a:prstGeom prst="rect">
            <a:avLst/>
          </a:prstGeom>
        </p:spPr>
      </p:pic>
      <p:pic>
        <p:nvPicPr>
          <p:cNvPr id="18" name="Picture 17" descr="A close up of words&#10;&#10;AI-generated content may be incorrect.">
            <a:extLst>
              <a:ext uri="{FF2B5EF4-FFF2-40B4-BE49-F238E27FC236}">
                <a16:creationId xmlns:a16="http://schemas.microsoft.com/office/drawing/2014/main" id="{DE9D0D45-0E46-E7B0-090D-54FFED701F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76" y="6133305"/>
            <a:ext cx="4381725" cy="57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861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C2</a:t>
            </a:r>
          </a:p>
        </p:txBody>
      </p: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0E5307F-2241-F687-BFBB-818A8CAF6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39" y="568838"/>
            <a:ext cx="4461305" cy="6205270"/>
          </a:xfrm>
          <a:prstGeom prst="rect">
            <a:avLst/>
          </a:prstGeom>
        </p:spPr>
      </p:pic>
      <p:pic>
        <p:nvPicPr>
          <p:cNvPr id="5" name="Picture 4" descr="A white sheet with black lines and black text&#10;&#10;AI-generated content may be incorrect.">
            <a:extLst>
              <a:ext uri="{FF2B5EF4-FFF2-40B4-BE49-F238E27FC236}">
                <a16:creationId xmlns:a16="http://schemas.microsoft.com/office/drawing/2014/main" id="{0450D345-1842-6A37-F44B-48EC1A118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156" y="171282"/>
            <a:ext cx="5626389" cy="65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395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226</Words>
  <Application>Microsoft Office PowerPoint</Application>
  <PresentationFormat>Widescreen</PresentationFormat>
  <Paragraphs>63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Tunyagi</dc:creator>
  <cp:lastModifiedBy>Arthur Tunyagi</cp:lastModifiedBy>
  <cp:revision>34</cp:revision>
  <dcterms:created xsi:type="dcterms:W3CDTF">2025-09-30T09:30:49Z</dcterms:created>
  <dcterms:modified xsi:type="dcterms:W3CDTF">2025-10-11T12:33:35Z</dcterms:modified>
</cp:coreProperties>
</file>